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5040313" cy="8640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22" userDrawn="1">
          <p15:clr>
            <a:srgbClr val="A4A3A4"/>
          </p15:clr>
        </p15:guide>
        <p15:guide id="2" pos="15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83" autoAdjust="0"/>
    <p:restoredTop sz="94660"/>
  </p:normalViewPr>
  <p:slideViewPr>
    <p:cSldViewPr snapToGrid="0" showGuides="1">
      <p:cViewPr>
        <p:scale>
          <a:sx n="200" d="100"/>
          <a:sy n="200" d="100"/>
        </p:scale>
        <p:origin x="726" y="-2592"/>
      </p:cViewPr>
      <p:guideLst>
        <p:guide orient="horz" pos="2722"/>
        <p:guide pos="15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tif>
</file>

<file path=ppt/media/image11.tif>
</file>

<file path=ppt/media/image12.tif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024" y="1414125"/>
            <a:ext cx="4284266" cy="3008266"/>
          </a:xfrm>
        </p:spPr>
        <p:txBody>
          <a:bodyPr anchor="b"/>
          <a:lstStyle>
            <a:lvl1pPr algn="ctr">
              <a:defRPr sz="3307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0039" y="4538401"/>
            <a:ext cx="3780235" cy="2086184"/>
          </a:xfrm>
        </p:spPr>
        <p:txBody>
          <a:bodyPr/>
          <a:lstStyle>
            <a:lvl1pPr marL="0" indent="0" algn="ctr">
              <a:buNone/>
              <a:defRPr sz="1323"/>
            </a:lvl1pPr>
            <a:lvl2pPr marL="252009" indent="0" algn="ctr">
              <a:buNone/>
              <a:defRPr sz="1102"/>
            </a:lvl2pPr>
            <a:lvl3pPr marL="504017" indent="0" algn="ctr">
              <a:buNone/>
              <a:defRPr sz="992"/>
            </a:lvl3pPr>
            <a:lvl4pPr marL="756026" indent="0" algn="ctr">
              <a:buNone/>
              <a:defRPr sz="882"/>
            </a:lvl4pPr>
            <a:lvl5pPr marL="1008035" indent="0" algn="ctr">
              <a:buNone/>
              <a:defRPr sz="882"/>
            </a:lvl5pPr>
            <a:lvl6pPr marL="1260043" indent="0" algn="ctr">
              <a:buNone/>
              <a:defRPr sz="882"/>
            </a:lvl6pPr>
            <a:lvl7pPr marL="1512052" indent="0" algn="ctr">
              <a:buNone/>
              <a:defRPr sz="882"/>
            </a:lvl7pPr>
            <a:lvl8pPr marL="1764060" indent="0" algn="ctr">
              <a:buNone/>
              <a:defRPr sz="882"/>
            </a:lvl8pPr>
            <a:lvl9pPr marL="2016069" indent="0" algn="ctr">
              <a:buNone/>
              <a:defRPr sz="882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16548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96637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06975" y="460041"/>
            <a:ext cx="1086817" cy="7322647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6522" y="460041"/>
            <a:ext cx="3197449" cy="7322647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20826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09095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897" y="2154193"/>
            <a:ext cx="4347270" cy="3594317"/>
          </a:xfrm>
        </p:spPr>
        <p:txBody>
          <a:bodyPr anchor="b"/>
          <a:lstStyle>
            <a:lvl1pPr>
              <a:defRPr sz="3307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897" y="5782513"/>
            <a:ext cx="4347270" cy="1890166"/>
          </a:xfrm>
        </p:spPr>
        <p:txBody>
          <a:bodyPr/>
          <a:lstStyle>
            <a:lvl1pPr marL="0" indent="0">
              <a:buNone/>
              <a:defRPr sz="1323">
                <a:solidFill>
                  <a:schemeClr val="tx1"/>
                </a:solidFill>
              </a:defRPr>
            </a:lvl1pPr>
            <a:lvl2pPr marL="252009" indent="0">
              <a:buNone/>
              <a:defRPr sz="1102">
                <a:solidFill>
                  <a:schemeClr val="tx1">
                    <a:tint val="75000"/>
                  </a:schemeClr>
                </a:solidFill>
              </a:defRPr>
            </a:lvl2pPr>
            <a:lvl3pPr marL="504017" indent="0">
              <a:buNone/>
              <a:defRPr sz="992">
                <a:solidFill>
                  <a:schemeClr val="tx1">
                    <a:tint val="75000"/>
                  </a:schemeClr>
                </a:solidFill>
              </a:defRPr>
            </a:lvl3pPr>
            <a:lvl4pPr marL="756026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4pPr>
            <a:lvl5pPr marL="1008035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5pPr>
            <a:lvl6pPr marL="1260043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6pPr>
            <a:lvl7pPr marL="1512052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7pPr>
            <a:lvl8pPr marL="1764060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8pPr>
            <a:lvl9pPr marL="2016069" indent="0">
              <a:buNone/>
              <a:defRPr sz="88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40441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522" y="2300203"/>
            <a:ext cx="2142133" cy="548248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1658" y="2300203"/>
            <a:ext cx="2142133" cy="5482485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57462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460043"/>
            <a:ext cx="4347270" cy="1670148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179" y="2118188"/>
            <a:ext cx="2132288" cy="1038091"/>
          </a:xfrm>
        </p:spPr>
        <p:txBody>
          <a:bodyPr anchor="b"/>
          <a:lstStyle>
            <a:lvl1pPr marL="0" indent="0">
              <a:buNone/>
              <a:defRPr sz="1323" b="1"/>
            </a:lvl1pPr>
            <a:lvl2pPr marL="252009" indent="0">
              <a:buNone/>
              <a:defRPr sz="1102" b="1"/>
            </a:lvl2pPr>
            <a:lvl3pPr marL="504017" indent="0">
              <a:buNone/>
              <a:defRPr sz="992" b="1"/>
            </a:lvl3pPr>
            <a:lvl4pPr marL="756026" indent="0">
              <a:buNone/>
              <a:defRPr sz="882" b="1"/>
            </a:lvl4pPr>
            <a:lvl5pPr marL="1008035" indent="0">
              <a:buNone/>
              <a:defRPr sz="882" b="1"/>
            </a:lvl5pPr>
            <a:lvl6pPr marL="1260043" indent="0">
              <a:buNone/>
              <a:defRPr sz="882" b="1"/>
            </a:lvl6pPr>
            <a:lvl7pPr marL="1512052" indent="0">
              <a:buNone/>
              <a:defRPr sz="882" b="1"/>
            </a:lvl7pPr>
            <a:lvl8pPr marL="1764060" indent="0">
              <a:buNone/>
              <a:defRPr sz="882" b="1"/>
            </a:lvl8pPr>
            <a:lvl9pPr marL="2016069" indent="0">
              <a:buNone/>
              <a:defRPr sz="882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79" y="3156278"/>
            <a:ext cx="2132288" cy="464241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51658" y="2118188"/>
            <a:ext cx="2142790" cy="1038091"/>
          </a:xfrm>
        </p:spPr>
        <p:txBody>
          <a:bodyPr anchor="b"/>
          <a:lstStyle>
            <a:lvl1pPr marL="0" indent="0">
              <a:buNone/>
              <a:defRPr sz="1323" b="1"/>
            </a:lvl1pPr>
            <a:lvl2pPr marL="252009" indent="0">
              <a:buNone/>
              <a:defRPr sz="1102" b="1"/>
            </a:lvl2pPr>
            <a:lvl3pPr marL="504017" indent="0">
              <a:buNone/>
              <a:defRPr sz="992" b="1"/>
            </a:lvl3pPr>
            <a:lvl4pPr marL="756026" indent="0">
              <a:buNone/>
              <a:defRPr sz="882" b="1"/>
            </a:lvl4pPr>
            <a:lvl5pPr marL="1008035" indent="0">
              <a:buNone/>
              <a:defRPr sz="882" b="1"/>
            </a:lvl5pPr>
            <a:lvl6pPr marL="1260043" indent="0">
              <a:buNone/>
              <a:defRPr sz="882" b="1"/>
            </a:lvl6pPr>
            <a:lvl7pPr marL="1512052" indent="0">
              <a:buNone/>
              <a:defRPr sz="882" b="1"/>
            </a:lvl7pPr>
            <a:lvl8pPr marL="1764060" indent="0">
              <a:buNone/>
              <a:defRPr sz="882" b="1"/>
            </a:lvl8pPr>
            <a:lvl9pPr marL="2016069" indent="0">
              <a:buNone/>
              <a:defRPr sz="882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51658" y="3156278"/>
            <a:ext cx="2142790" cy="464241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50874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4764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19034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576051"/>
            <a:ext cx="1625632" cy="2016178"/>
          </a:xfrm>
        </p:spPr>
        <p:txBody>
          <a:bodyPr anchor="b"/>
          <a:lstStyle>
            <a:lvl1pPr>
              <a:defRPr sz="1764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790" y="1244112"/>
            <a:ext cx="2551658" cy="6140542"/>
          </a:xfrm>
        </p:spPr>
        <p:txBody>
          <a:bodyPr/>
          <a:lstStyle>
            <a:lvl1pPr>
              <a:defRPr sz="1764"/>
            </a:lvl1pPr>
            <a:lvl2pPr>
              <a:defRPr sz="1543"/>
            </a:lvl2pPr>
            <a:lvl3pPr>
              <a:defRPr sz="1323"/>
            </a:lvl3pPr>
            <a:lvl4pPr>
              <a:defRPr sz="1102"/>
            </a:lvl4pPr>
            <a:lvl5pPr>
              <a:defRPr sz="1102"/>
            </a:lvl5pPr>
            <a:lvl6pPr>
              <a:defRPr sz="1102"/>
            </a:lvl6pPr>
            <a:lvl7pPr>
              <a:defRPr sz="1102"/>
            </a:lvl7pPr>
            <a:lvl8pPr>
              <a:defRPr sz="1102"/>
            </a:lvl8pPr>
            <a:lvl9pPr>
              <a:defRPr sz="1102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78" y="2592229"/>
            <a:ext cx="1625632" cy="4802425"/>
          </a:xfrm>
        </p:spPr>
        <p:txBody>
          <a:bodyPr/>
          <a:lstStyle>
            <a:lvl1pPr marL="0" indent="0">
              <a:buNone/>
              <a:defRPr sz="882"/>
            </a:lvl1pPr>
            <a:lvl2pPr marL="252009" indent="0">
              <a:buNone/>
              <a:defRPr sz="772"/>
            </a:lvl2pPr>
            <a:lvl3pPr marL="504017" indent="0">
              <a:buNone/>
              <a:defRPr sz="661"/>
            </a:lvl3pPr>
            <a:lvl4pPr marL="756026" indent="0">
              <a:buNone/>
              <a:defRPr sz="551"/>
            </a:lvl4pPr>
            <a:lvl5pPr marL="1008035" indent="0">
              <a:buNone/>
              <a:defRPr sz="551"/>
            </a:lvl5pPr>
            <a:lvl6pPr marL="1260043" indent="0">
              <a:buNone/>
              <a:defRPr sz="551"/>
            </a:lvl6pPr>
            <a:lvl7pPr marL="1512052" indent="0">
              <a:buNone/>
              <a:defRPr sz="551"/>
            </a:lvl7pPr>
            <a:lvl8pPr marL="1764060" indent="0">
              <a:buNone/>
              <a:defRPr sz="551"/>
            </a:lvl8pPr>
            <a:lvl9pPr marL="2016069" indent="0">
              <a:buNone/>
              <a:defRPr sz="55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71378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78" y="576051"/>
            <a:ext cx="1625632" cy="2016178"/>
          </a:xfrm>
        </p:spPr>
        <p:txBody>
          <a:bodyPr anchor="b"/>
          <a:lstStyle>
            <a:lvl1pPr>
              <a:defRPr sz="1764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42790" y="1244112"/>
            <a:ext cx="2551658" cy="6140542"/>
          </a:xfrm>
        </p:spPr>
        <p:txBody>
          <a:bodyPr anchor="t"/>
          <a:lstStyle>
            <a:lvl1pPr marL="0" indent="0">
              <a:buNone/>
              <a:defRPr sz="1764"/>
            </a:lvl1pPr>
            <a:lvl2pPr marL="252009" indent="0">
              <a:buNone/>
              <a:defRPr sz="1543"/>
            </a:lvl2pPr>
            <a:lvl3pPr marL="504017" indent="0">
              <a:buNone/>
              <a:defRPr sz="1323"/>
            </a:lvl3pPr>
            <a:lvl4pPr marL="756026" indent="0">
              <a:buNone/>
              <a:defRPr sz="1102"/>
            </a:lvl4pPr>
            <a:lvl5pPr marL="1008035" indent="0">
              <a:buNone/>
              <a:defRPr sz="1102"/>
            </a:lvl5pPr>
            <a:lvl6pPr marL="1260043" indent="0">
              <a:buNone/>
              <a:defRPr sz="1102"/>
            </a:lvl6pPr>
            <a:lvl7pPr marL="1512052" indent="0">
              <a:buNone/>
              <a:defRPr sz="1102"/>
            </a:lvl7pPr>
            <a:lvl8pPr marL="1764060" indent="0">
              <a:buNone/>
              <a:defRPr sz="1102"/>
            </a:lvl8pPr>
            <a:lvl9pPr marL="2016069" indent="0">
              <a:buNone/>
              <a:defRPr sz="1102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78" y="2592229"/>
            <a:ext cx="1625632" cy="4802425"/>
          </a:xfrm>
        </p:spPr>
        <p:txBody>
          <a:bodyPr/>
          <a:lstStyle>
            <a:lvl1pPr marL="0" indent="0">
              <a:buNone/>
              <a:defRPr sz="882"/>
            </a:lvl1pPr>
            <a:lvl2pPr marL="252009" indent="0">
              <a:buNone/>
              <a:defRPr sz="772"/>
            </a:lvl2pPr>
            <a:lvl3pPr marL="504017" indent="0">
              <a:buNone/>
              <a:defRPr sz="661"/>
            </a:lvl3pPr>
            <a:lvl4pPr marL="756026" indent="0">
              <a:buNone/>
              <a:defRPr sz="551"/>
            </a:lvl4pPr>
            <a:lvl5pPr marL="1008035" indent="0">
              <a:buNone/>
              <a:defRPr sz="551"/>
            </a:lvl5pPr>
            <a:lvl6pPr marL="1260043" indent="0">
              <a:buNone/>
              <a:defRPr sz="551"/>
            </a:lvl6pPr>
            <a:lvl7pPr marL="1512052" indent="0">
              <a:buNone/>
              <a:defRPr sz="551"/>
            </a:lvl7pPr>
            <a:lvl8pPr marL="1764060" indent="0">
              <a:buNone/>
              <a:defRPr sz="551"/>
            </a:lvl8pPr>
            <a:lvl9pPr marL="2016069" indent="0">
              <a:buNone/>
              <a:defRPr sz="55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98083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6522" y="460043"/>
            <a:ext cx="4347270" cy="1670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522" y="2300203"/>
            <a:ext cx="4347270" cy="5482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6522" y="8008709"/>
            <a:ext cx="1134070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B99ED-C146-4558-A53E-E1568A047A73}" type="datetimeFigureOut">
              <a:rPr lang="hu-HU" smtClean="0"/>
              <a:t>2021. 05. 11.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9604" y="8008709"/>
            <a:ext cx="1701106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9721" y="8008709"/>
            <a:ext cx="1134070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6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924755-FD24-47E6-A2E7-C4C653E9DC8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5740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04017" rtl="0" eaLnBrk="1" latinLnBrk="0" hangingPunct="1">
        <a:lnSpc>
          <a:spcPct val="90000"/>
        </a:lnSpc>
        <a:spcBef>
          <a:spcPct val="0"/>
        </a:spcBef>
        <a:buNone/>
        <a:defRPr sz="242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6004" indent="-126004" algn="l" defTabSz="504017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543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1323" kern="1200">
          <a:solidFill>
            <a:schemeClr val="tx1"/>
          </a:solidFill>
          <a:latin typeface="+mn-lt"/>
          <a:ea typeface="+mn-ea"/>
          <a:cs typeface="+mn-cs"/>
        </a:defRPr>
      </a:lvl2pPr>
      <a:lvl3pPr marL="630022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1102" kern="1200">
          <a:solidFill>
            <a:schemeClr val="tx1"/>
          </a:solidFill>
          <a:latin typeface="+mn-lt"/>
          <a:ea typeface="+mn-ea"/>
          <a:cs typeface="+mn-cs"/>
        </a:defRPr>
      </a:lvl3pPr>
      <a:lvl4pPr marL="882030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4pPr>
      <a:lvl5pPr marL="1134039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5pPr>
      <a:lvl6pPr marL="1386048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6pPr>
      <a:lvl7pPr marL="1638056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7pPr>
      <a:lvl8pPr marL="1890065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8pPr>
      <a:lvl9pPr marL="2142073" indent="-126004" algn="l" defTabSz="504017" rtl="0" eaLnBrk="1" latinLnBrk="0" hangingPunct="1">
        <a:lnSpc>
          <a:spcPct val="90000"/>
        </a:lnSpc>
        <a:spcBef>
          <a:spcPts val="276"/>
        </a:spcBef>
        <a:buFont typeface="Arial" panose="020B0604020202020204" pitchFamily="34" charset="0"/>
        <a:buChar char="•"/>
        <a:defRPr sz="9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1pPr>
      <a:lvl2pPr marL="252009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2pPr>
      <a:lvl3pPr marL="504017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3pPr>
      <a:lvl4pPr marL="756026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4pPr>
      <a:lvl5pPr marL="1008035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5pPr>
      <a:lvl6pPr marL="1260043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6pPr>
      <a:lvl7pPr marL="1512052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7pPr>
      <a:lvl8pPr marL="1764060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8pPr>
      <a:lvl9pPr marL="2016069" algn="l" defTabSz="504017" rtl="0" eaLnBrk="1" latinLnBrk="0" hangingPunct="1">
        <a:defRPr sz="9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13" Type="http://schemas.openxmlformats.org/officeDocument/2006/relationships/image" Target="../media/image12.tif"/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12" Type="http://schemas.openxmlformats.org/officeDocument/2006/relationships/image" Target="../media/image11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"/><Relationship Id="rId11" Type="http://schemas.openxmlformats.org/officeDocument/2006/relationships/image" Target="../media/image10.tif"/><Relationship Id="rId5" Type="http://schemas.openxmlformats.org/officeDocument/2006/relationships/image" Target="../media/image4.tif"/><Relationship Id="rId10" Type="http://schemas.openxmlformats.org/officeDocument/2006/relationships/image" Target="../media/image9.tif"/><Relationship Id="rId4" Type="http://schemas.openxmlformats.org/officeDocument/2006/relationships/image" Target="../media/image3.tif"/><Relationship Id="rId9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F3122D25-264F-4E2E-ABA7-8295A1B9EA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4" r="21764" b="730"/>
          <a:stretch/>
        </p:blipFill>
        <p:spPr>
          <a:xfrm>
            <a:off x="244199" y="494669"/>
            <a:ext cx="1440000" cy="1667977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1233221B-58F2-4B2A-8C38-C16DD09AE3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5" r="21480"/>
          <a:stretch/>
        </p:blipFill>
        <p:spPr>
          <a:xfrm>
            <a:off x="1684199" y="494669"/>
            <a:ext cx="1440000" cy="1667977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200F17FF-BD09-41AE-A689-D73A06048B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0" t="1" r="21575" b="292"/>
          <a:stretch/>
        </p:blipFill>
        <p:spPr>
          <a:xfrm>
            <a:off x="3124199" y="494669"/>
            <a:ext cx="1440000" cy="1667977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40095BD6-A8B8-4BD6-B09A-7110841BF4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20" r="8819"/>
          <a:stretch/>
        </p:blipFill>
        <p:spPr>
          <a:xfrm>
            <a:off x="4655376" y="494669"/>
            <a:ext cx="281476" cy="1666800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D52926C9-60B3-4E5E-AF1D-2E0E3BAC2A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72" t="1" r="21480" b="584"/>
          <a:stretch/>
        </p:blipFill>
        <p:spPr>
          <a:xfrm>
            <a:off x="244199" y="2083322"/>
            <a:ext cx="1440000" cy="1667976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DBE82C29-7C9B-4FB1-8297-0AB75ED8E8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85" r="21763" b="800"/>
          <a:stretch/>
        </p:blipFill>
        <p:spPr>
          <a:xfrm>
            <a:off x="1684199" y="2084498"/>
            <a:ext cx="1440000" cy="1666800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06F7D19D-BBB2-4748-8BD7-DC0BB6F1149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1" t="-1" r="21573" b="655"/>
          <a:stretch/>
        </p:blipFill>
        <p:spPr>
          <a:xfrm>
            <a:off x="3124199" y="2084499"/>
            <a:ext cx="1440000" cy="1666799"/>
          </a:xfrm>
          <a:prstGeom prst="rect">
            <a:avLst/>
          </a:prstGeom>
        </p:spPr>
      </p:pic>
      <p:pic>
        <p:nvPicPr>
          <p:cNvPr id="18" name="Kép 17">
            <a:extLst>
              <a:ext uri="{FF2B5EF4-FFF2-40B4-BE49-F238E27FC236}">
                <a16:creationId xmlns:a16="http://schemas.microsoft.com/office/drawing/2014/main" id="{82B6A478-DFBF-49BA-8DF7-C158D6092B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20" r="8819"/>
          <a:stretch/>
        </p:blipFill>
        <p:spPr>
          <a:xfrm>
            <a:off x="4655376" y="2083322"/>
            <a:ext cx="281476" cy="1666800"/>
          </a:xfrm>
          <a:prstGeom prst="rect">
            <a:avLst/>
          </a:prstGeom>
        </p:spPr>
      </p:pic>
      <p:grpSp>
        <p:nvGrpSpPr>
          <p:cNvPr id="23" name="Csoportba foglalás 22">
            <a:extLst>
              <a:ext uri="{FF2B5EF4-FFF2-40B4-BE49-F238E27FC236}">
                <a16:creationId xmlns:a16="http://schemas.microsoft.com/office/drawing/2014/main" id="{A1ACF2F3-E973-40E2-808F-307CCDEAA9F6}"/>
              </a:ext>
            </a:extLst>
          </p:cNvPr>
          <p:cNvGrpSpPr/>
          <p:nvPr/>
        </p:nvGrpSpPr>
        <p:grpSpPr>
          <a:xfrm>
            <a:off x="758854" y="17816"/>
            <a:ext cx="3319544" cy="400110"/>
            <a:chOff x="758854" y="17816"/>
            <a:chExt cx="3319544" cy="400110"/>
          </a:xfrm>
        </p:grpSpPr>
        <p:sp>
          <p:nvSpPr>
            <p:cNvPr id="19" name="Szövegdoboz 18">
              <a:extLst>
                <a:ext uri="{FF2B5EF4-FFF2-40B4-BE49-F238E27FC236}">
                  <a16:creationId xmlns:a16="http://schemas.microsoft.com/office/drawing/2014/main" id="{10E127ED-0E1D-4185-960E-1F93B5CF1014}"/>
                </a:ext>
              </a:extLst>
            </p:cNvPr>
            <p:cNvSpPr txBox="1"/>
            <p:nvPr/>
          </p:nvSpPr>
          <p:spPr>
            <a:xfrm>
              <a:off x="2328437" y="17816"/>
              <a:ext cx="38343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700" b="1" dirty="0">
                  <a:latin typeface="Arial" panose="020B0604020202020204" pitchFamily="34" charset="0"/>
                  <a:cs typeface="Arial" panose="020B0604020202020204" pitchFamily="34" charset="0"/>
                </a:rPr>
                <a:t>ORN</a:t>
              </a:r>
            </a:p>
          </p:txBody>
        </p:sp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EC9C13B5-A9BC-43B8-B2A6-2B4E3105CE10}"/>
                </a:ext>
              </a:extLst>
            </p:cNvPr>
            <p:cNvSpPr txBox="1"/>
            <p:nvPr/>
          </p:nvSpPr>
          <p:spPr>
            <a:xfrm>
              <a:off x="758854" y="217871"/>
              <a:ext cx="4427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Young</a:t>
              </a:r>
            </a:p>
          </p:txBody>
        </p:sp>
        <p:sp>
          <p:nvSpPr>
            <p:cNvPr id="21" name="Szövegdoboz 20">
              <a:extLst>
                <a:ext uri="{FF2B5EF4-FFF2-40B4-BE49-F238E27FC236}">
                  <a16:creationId xmlns:a16="http://schemas.microsoft.com/office/drawing/2014/main" id="{4CAEBCD4-3C82-4789-AB7B-97C718519B2E}"/>
                </a:ext>
              </a:extLst>
            </p:cNvPr>
            <p:cNvSpPr txBox="1"/>
            <p:nvPr/>
          </p:nvSpPr>
          <p:spPr>
            <a:xfrm>
              <a:off x="2248547" y="217870"/>
              <a:ext cx="32412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Old</a:t>
              </a:r>
            </a:p>
          </p:txBody>
        </p:sp>
        <p:sp>
          <p:nvSpPr>
            <p:cNvPr id="22" name="Szövegdoboz 21">
              <a:extLst>
                <a:ext uri="{FF2B5EF4-FFF2-40B4-BE49-F238E27FC236}">
                  <a16:creationId xmlns:a16="http://schemas.microsoft.com/office/drawing/2014/main" id="{8007103E-14BE-4060-BCB4-398DD1BA67A8}"/>
                </a:ext>
              </a:extLst>
            </p:cNvPr>
            <p:cNvSpPr txBox="1"/>
            <p:nvPr/>
          </p:nvSpPr>
          <p:spPr>
            <a:xfrm>
              <a:off x="3638854" y="217870"/>
              <a:ext cx="43954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Old HI</a:t>
              </a:r>
            </a:p>
          </p:txBody>
        </p:sp>
      </p:grpSp>
      <p:grpSp>
        <p:nvGrpSpPr>
          <p:cNvPr id="24" name="Csoportba foglalás 23">
            <a:extLst>
              <a:ext uri="{FF2B5EF4-FFF2-40B4-BE49-F238E27FC236}">
                <a16:creationId xmlns:a16="http://schemas.microsoft.com/office/drawing/2014/main" id="{E6859974-4A53-4BA8-8051-BCDADC5150E9}"/>
              </a:ext>
            </a:extLst>
          </p:cNvPr>
          <p:cNvGrpSpPr/>
          <p:nvPr/>
        </p:nvGrpSpPr>
        <p:grpSpPr>
          <a:xfrm>
            <a:off x="731698" y="3823054"/>
            <a:ext cx="3319544" cy="400110"/>
            <a:chOff x="758854" y="17816"/>
            <a:chExt cx="3319544" cy="400110"/>
          </a:xfrm>
        </p:grpSpPr>
        <p:sp>
          <p:nvSpPr>
            <p:cNvPr id="25" name="Szövegdoboz 24">
              <a:extLst>
                <a:ext uri="{FF2B5EF4-FFF2-40B4-BE49-F238E27FC236}">
                  <a16:creationId xmlns:a16="http://schemas.microsoft.com/office/drawing/2014/main" id="{80A195BD-6579-4C88-97DD-8D731977CD4F}"/>
                </a:ext>
              </a:extLst>
            </p:cNvPr>
            <p:cNvSpPr txBox="1"/>
            <p:nvPr/>
          </p:nvSpPr>
          <p:spPr>
            <a:xfrm>
              <a:off x="2328437" y="17816"/>
              <a:ext cx="29367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700" b="1" dirty="0">
                  <a:latin typeface="Arial" panose="020B0604020202020204" pitchFamily="34" charset="0"/>
                  <a:cs typeface="Arial" panose="020B0604020202020204" pitchFamily="34" charset="0"/>
                </a:rPr>
                <a:t>P4</a:t>
              </a:r>
            </a:p>
          </p:txBody>
        </p:sp>
        <p:sp>
          <p:nvSpPr>
            <p:cNvPr id="26" name="Szövegdoboz 25">
              <a:extLst>
                <a:ext uri="{FF2B5EF4-FFF2-40B4-BE49-F238E27FC236}">
                  <a16:creationId xmlns:a16="http://schemas.microsoft.com/office/drawing/2014/main" id="{32D4012A-7A2F-43CA-A2B8-A4475AE0541C}"/>
                </a:ext>
              </a:extLst>
            </p:cNvPr>
            <p:cNvSpPr txBox="1"/>
            <p:nvPr/>
          </p:nvSpPr>
          <p:spPr>
            <a:xfrm>
              <a:off x="758854" y="217871"/>
              <a:ext cx="442750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Young</a:t>
              </a:r>
            </a:p>
          </p:txBody>
        </p:sp>
        <p:sp>
          <p:nvSpPr>
            <p:cNvPr id="27" name="Szövegdoboz 26">
              <a:extLst>
                <a:ext uri="{FF2B5EF4-FFF2-40B4-BE49-F238E27FC236}">
                  <a16:creationId xmlns:a16="http://schemas.microsoft.com/office/drawing/2014/main" id="{F76DBDA9-A0E6-44BE-A15A-A744452000F3}"/>
                </a:ext>
              </a:extLst>
            </p:cNvPr>
            <p:cNvSpPr txBox="1"/>
            <p:nvPr/>
          </p:nvSpPr>
          <p:spPr>
            <a:xfrm>
              <a:off x="2248547" y="217870"/>
              <a:ext cx="324128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Old</a:t>
              </a:r>
            </a:p>
          </p:txBody>
        </p:sp>
        <p:sp>
          <p:nvSpPr>
            <p:cNvPr id="28" name="Szövegdoboz 27">
              <a:extLst>
                <a:ext uri="{FF2B5EF4-FFF2-40B4-BE49-F238E27FC236}">
                  <a16:creationId xmlns:a16="http://schemas.microsoft.com/office/drawing/2014/main" id="{AAE97177-6C71-4898-AF81-C7E0A3FCBF2E}"/>
                </a:ext>
              </a:extLst>
            </p:cNvPr>
            <p:cNvSpPr txBox="1"/>
            <p:nvPr/>
          </p:nvSpPr>
          <p:spPr>
            <a:xfrm>
              <a:off x="3638854" y="217870"/>
              <a:ext cx="439544" cy="2000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Old HI</a:t>
              </a:r>
            </a:p>
          </p:txBody>
        </p:sp>
      </p:grpSp>
      <p:pic>
        <p:nvPicPr>
          <p:cNvPr id="30" name="Kép 29">
            <a:extLst>
              <a:ext uri="{FF2B5EF4-FFF2-40B4-BE49-F238E27FC236}">
                <a16:creationId xmlns:a16="http://schemas.microsoft.com/office/drawing/2014/main" id="{E2E5ED17-71C0-4F62-82BA-9D10DF7B78D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1" t="-1" r="21573" b="584"/>
          <a:stretch/>
        </p:blipFill>
        <p:spPr>
          <a:xfrm>
            <a:off x="244800" y="4223163"/>
            <a:ext cx="1440000" cy="1667976"/>
          </a:xfrm>
          <a:prstGeom prst="rect">
            <a:avLst/>
          </a:prstGeom>
        </p:spPr>
      </p:pic>
      <p:pic>
        <p:nvPicPr>
          <p:cNvPr id="32" name="Kép 31">
            <a:extLst>
              <a:ext uri="{FF2B5EF4-FFF2-40B4-BE49-F238E27FC236}">
                <a16:creationId xmlns:a16="http://schemas.microsoft.com/office/drawing/2014/main" id="{684180EC-382D-4C71-9555-02B7D046232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72" t="1" r="21386" b="508"/>
          <a:stretch/>
        </p:blipFill>
        <p:spPr>
          <a:xfrm>
            <a:off x="1684199" y="4223163"/>
            <a:ext cx="1440000" cy="1666799"/>
          </a:xfrm>
          <a:prstGeom prst="rect">
            <a:avLst/>
          </a:prstGeom>
        </p:spPr>
      </p:pic>
      <p:pic>
        <p:nvPicPr>
          <p:cNvPr id="34" name="Kép 33">
            <a:extLst>
              <a:ext uri="{FF2B5EF4-FFF2-40B4-BE49-F238E27FC236}">
                <a16:creationId xmlns:a16="http://schemas.microsoft.com/office/drawing/2014/main" id="{2062169F-FB91-4242-8F8A-61A17EF7AC3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5" r="21480"/>
          <a:stretch/>
        </p:blipFill>
        <p:spPr>
          <a:xfrm>
            <a:off x="3124199" y="4223163"/>
            <a:ext cx="1440000" cy="1667978"/>
          </a:xfrm>
          <a:prstGeom prst="rect">
            <a:avLst/>
          </a:prstGeom>
        </p:spPr>
      </p:pic>
      <p:pic>
        <p:nvPicPr>
          <p:cNvPr id="36" name="Kép 35">
            <a:extLst>
              <a:ext uri="{FF2B5EF4-FFF2-40B4-BE49-F238E27FC236}">
                <a16:creationId xmlns:a16="http://schemas.microsoft.com/office/drawing/2014/main" id="{DD510966-0C62-4EAC-BF01-110D1CC4F06E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5" r="21576" b="218"/>
          <a:stretch/>
        </p:blipFill>
        <p:spPr>
          <a:xfrm>
            <a:off x="217043" y="5814000"/>
            <a:ext cx="1440000" cy="1666798"/>
          </a:xfrm>
          <a:prstGeom prst="rect">
            <a:avLst/>
          </a:prstGeom>
        </p:spPr>
      </p:pic>
      <p:pic>
        <p:nvPicPr>
          <p:cNvPr id="38" name="Kép 37">
            <a:extLst>
              <a:ext uri="{FF2B5EF4-FFF2-40B4-BE49-F238E27FC236}">
                <a16:creationId xmlns:a16="http://schemas.microsoft.com/office/drawing/2014/main" id="{5A74CDA9-8DF5-4666-9931-50C5598C73A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03" r="21763" b="363"/>
          <a:stretch/>
        </p:blipFill>
        <p:spPr>
          <a:xfrm>
            <a:off x="1656442" y="5813999"/>
            <a:ext cx="1440000" cy="1666798"/>
          </a:xfrm>
          <a:prstGeom prst="rect">
            <a:avLst/>
          </a:prstGeom>
        </p:spPr>
      </p:pic>
      <p:pic>
        <p:nvPicPr>
          <p:cNvPr id="40" name="Kép 39">
            <a:extLst>
              <a:ext uri="{FF2B5EF4-FFF2-40B4-BE49-F238E27FC236}">
                <a16:creationId xmlns:a16="http://schemas.microsoft.com/office/drawing/2014/main" id="{96E42186-1D28-4629-8152-1A43612F7EF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8" r="21386" b="363"/>
          <a:stretch/>
        </p:blipFill>
        <p:spPr>
          <a:xfrm>
            <a:off x="3124199" y="5813999"/>
            <a:ext cx="1440000" cy="1666799"/>
          </a:xfrm>
          <a:prstGeom prst="rect">
            <a:avLst/>
          </a:prstGeom>
        </p:spPr>
      </p:pic>
      <p:pic>
        <p:nvPicPr>
          <p:cNvPr id="41" name="Kép 40">
            <a:extLst>
              <a:ext uri="{FF2B5EF4-FFF2-40B4-BE49-F238E27FC236}">
                <a16:creationId xmlns:a16="http://schemas.microsoft.com/office/drawing/2014/main" id="{E8FBEC24-4506-46DA-BD4F-D1CD67B98D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20" r="8819"/>
          <a:stretch/>
        </p:blipFill>
        <p:spPr>
          <a:xfrm>
            <a:off x="4654775" y="4223162"/>
            <a:ext cx="281476" cy="1666800"/>
          </a:xfrm>
          <a:prstGeom prst="rect">
            <a:avLst/>
          </a:prstGeom>
        </p:spPr>
      </p:pic>
      <p:pic>
        <p:nvPicPr>
          <p:cNvPr id="42" name="Kép 41">
            <a:extLst>
              <a:ext uri="{FF2B5EF4-FFF2-40B4-BE49-F238E27FC236}">
                <a16:creationId xmlns:a16="http://schemas.microsoft.com/office/drawing/2014/main" id="{476C5820-2F08-4CA2-BE7F-DDE0482BE3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20" r="8819"/>
          <a:stretch/>
        </p:blipFill>
        <p:spPr>
          <a:xfrm>
            <a:off x="4654775" y="5770975"/>
            <a:ext cx="281476" cy="1666800"/>
          </a:xfrm>
          <a:prstGeom prst="rect">
            <a:avLst/>
          </a:prstGeom>
        </p:spPr>
      </p:pic>
      <p:grpSp>
        <p:nvGrpSpPr>
          <p:cNvPr id="45" name="Csoportba foglalás 44">
            <a:extLst>
              <a:ext uri="{FF2B5EF4-FFF2-40B4-BE49-F238E27FC236}">
                <a16:creationId xmlns:a16="http://schemas.microsoft.com/office/drawing/2014/main" id="{215561A2-17E8-433E-A457-84CAF257503D}"/>
              </a:ext>
            </a:extLst>
          </p:cNvPr>
          <p:cNvGrpSpPr/>
          <p:nvPr/>
        </p:nvGrpSpPr>
        <p:grpSpPr>
          <a:xfrm>
            <a:off x="6828" y="1097557"/>
            <a:ext cx="292388" cy="2120209"/>
            <a:chOff x="6828" y="1097557"/>
            <a:chExt cx="292388" cy="2120209"/>
          </a:xfrm>
        </p:grpSpPr>
        <p:sp>
          <p:nvSpPr>
            <p:cNvPr id="43" name="Szövegdoboz 42">
              <a:extLst>
                <a:ext uri="{FF2B5EF4-FFF2-40B4-BE49-F238E27FC236}">
                  <a16:creationId xmlns:a16="http://schemas.microsoft.com/office/drawing/2014/main" id="{58284593-0A78-4CD6-8544-3A7DEF61E967}"/>
                </a:ext>
              </a:extLst>
            </p:cNvPr>
            <p:cNvSpPr txBox="1"/>
            <p:nvPr/>
          </p:nvSpPr>
          <p:spPr>
            <a:xfrm>
              <a:off x="6828" y="1097557"/>
              <a:ext cx="292388" cy="461024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hu-HU" sz="700" dirty="0" err="1">
                  <a:latin typeface="Arial" panose="020B0604020202020204" pitchFamily="34" charset="0"/>
                  <a:cs typeface="Arial" panose="020B0604020202020204" pitchFamily="34" charset="0"/>
                </a:rPr>
                <a:t>Easy</a:t>
              </a:r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 HIT</a:t>
              </a:r>
            </a:p>
          </p:txBody>
        </p:sp>
        <p:sp>
          <p:nvSpPr>
            <p:cNvPr id="44" name="Szövegdoboz 43">
              <a:extLst>
                <a:ext uri="{FF2B5EF4-FFF2-40B4-BE49-F238E27FC236}">
                  <a16:creationId xmlns:a16="http://schemas.microsoft.com/office/drawing/2014/main" id="{8756D2C2-6FE6-4085-904B-4AE966B3D295}"/>
                </a:ext>
              </a:extLst>
            </p:cNvPr>
            <p:cNvSpPr txBox="1"/>
            <p:nvPr/>
          </p:nvSpPr>
          <p:spPr>
            <a:xfrm>
              <a:off x="6828" y="2662165"/>
              <a:ext cx="292388" cy="555601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hu-HU" sz="700" dirty="0" err="1">
                  <a:latin typeface="Arial" panose="020B0604020202020204" pitchFamily="34" charset="0"/>
                  <a:cs typeface="Arial" panose="020B0604020202020204" pitchFamily="34" charset="0"/>
                </a:rPr>
                <a:t>Difficult</a:t>
              </a:r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 HIT</a:t>
              </a:r>
            </a:p>
          </p:txBody>
        </p:sp>
      </p:grpSp>
      <p:grpSp>
        <p:nvGrpSpPr>
          <p:cNvPr id="46" name="Csoportba foglalás 45">
            <a:extLst>
              <a:ext uri="{FF2B5EF4-FFF2-40B4-BE49-F238E27FC236}">
                <a16:creationId xmlns:a16="http://schemas.microsoft.com/office/drawing/2014/main" id="{E2F834BD-5EB3-4410-8909-BC8DD3A2DC03}"/>
              </a:ext>
            </a:extLst>
          </p:cNvPr>
          <p:cNvGrpSpPr/>
          <p:nvPr/>
        </p:nvGrpSpPr>
        <p:grpSpPr>
          <a:xfrm>
            <a:off x="7758" y="4853225"/>
            <a:ext cx="292388" cy="2120209"/>
            <a:chOff x="6828" y="1097557"/>
            <a:chExt cx="292388" cy="2120209"/>
          </a:xfrm>
        </p:grpSpPr>
        <p:sp>
          <p:nvSpPr>
            <p:cNvPr id="47" name="Szövegdoboz 46">
              <a:extLst>
                <a:ext uri="{FF2B5EF4-FFF2-40B4-BE49-F238E27FC236}">
                  <a16:creationId xmlns:a16="http://schemas.microsoft.com/office/drawing/2014/main" id="{B8C847E6-E089-4FEC-A807-9D9B3E95C15B}"/>
                </a:ext>
              </a:extLst>
            </p:cNvPr>
            <p:cNvSpPr txBox="1"/>
            <p:nvPr/>
          </p:nvSpPr>
          <p:spPr>
            <a:xfrm>
              <a:off x="6828" y="1097557"/>
              <a:ext cx="292388" cy="461024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hu-HU" sz="700" dirty="0" err="1">
                  <a:latin typeface="Arial" panose="020B0604020202020204" pitchFamily="34" charset="0"/>
                  <a:cs typeface="Arial" panose="020B0604020202020204" pitchFamily="34" charset="0"/>
                </a:rPr>
                <a:t>Easy</a:t>
              </a:r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 HIT</a:t>
              </a:r>
            </a:p>
          </p:txBody>
        </p:sp>
        <p:sp>
          <p:nvSpPr>
            <p:cNvPr id="48" name="Szövegdoboz 47">
              <a:extLst>
                <a:ext uri="{FF2B5EF4-FFF2-40B4-BE49-F238E27FC236}">
                  <a16:creationId xmlns:a16="http://schemas.microsoft.com/office/drawing/2014/main" id="{4FBF0712-940F-43C1-851E-12CD47DD887B}"/>
                </a:ext>
              </a:extLst>
            </p:cNvPr>
            <p:cNvSpPr txBox="1"/>
            <p:nvPr/>
          </p:nvSpPr>
          <p:spPr>
            <a:xfrm>
              <a:off x="6828" y="2662165"/>
              <a:ext cx="292388" cy="555601"/>
            </a:xfrm>
            <a:prstGeom prst="rect">
              <a:avLst/>
            </a:prstGeom>
            <a:noFill/>
          </p:spPr>
          <p:txBody>
            <a:bodyPr vert="vert270" wrap="none" rtlCol="0">
              <a:spAutoFit/>
            </a:bodyPr>
            <a:lstStyle/>
            <a:p>
              <a:r>
                <a:rPr lang="hu-HU" sz="700" dirty="0" err="1">
                  <a:latin typeface="Arial" panose="020B0604020202020204" pitchFamily="34" charset="0"/>
                  <a:cs typeface="Arial" panose="020B0604020202020204" pitchFamily="34" charset="0"/>
                </a:rPr>
                <a:t>Difficult</a:t>
              </a:r>
              <a:r>
                <a:rPr lang="hu-HU" sz="700" dirty="0">
                  <a:latin typeface="Arial" panose="020B0604020202020204" pitchFamily="34" charset="0"/>
                  <a:cs typeface="Arial" panose="020B0604020202020204" pitchFamily="34" charset="0"/>
                </a:rPr>
                <a:t> HIT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24531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</TotalTime>
  <Words>18</Words>
  <Application>Microsoft Office PowerPoint</Application>
  <PresentationFormat>Egyéni</PresentationFormat>
  <Paragraphs>12</Paragraphs>
  <Slides>1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Office-téma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Eszter Rozgonyiné Lányi</dc:creator>
  <cp:lastModifiedBy>Eszter Rozgonyiné Lányi</cp:lastModifiedBy>
  <cp:revision>7</cp:revision>
  <dcterms:created xsi:type="dcterms:W3CDTF">2021-05-11T08:15:54Z</dcterms:created>
  <dcterms:modified xsi:type="dcterms:W3CDTF">2021-05-11T09:08:39Z</dcterms:modified>
</cp:coreProperties>
</file>

<file path=docProps/thumbnail.jpeg>
</file>